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67" autoAdjust="0"/>
  </p:normalViewPr>
  <p:slideViewPr>
    <p:cSldViewPr>
      <p:cViewPr varScale="1">
        <p:scale>
          <a:sx n="75" d="100"/>
          <a:sy n="75" d="100"/>
        </p:scale>
        <p:origin x="-8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F2DC68-535D-4D45-8AE2-B6CB5057AC7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2F74AC-59C5-4A54-980B-A925E2DD86EE}" type="datetimeFigureOut">
              <a:rPr lang="en-AU" smtClean="0"/>
              <a:t>05/04/2011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052736"/>
            <a:ext cx="3962400" cy="1872208"/>
          </a:xfrm>
        </p:spPr>
        <p:txBody>
          <a:bodyPr>
            <a:normAutofit/>
          </a:bodyPr>
          <a:lstStyle/>
          <a:p>
            <a:r>
              <a:rPr lang="en-AU" sz="4000" dirty="0" smtClean="0">
                <a:latin typeface="Verdana" pitchFamily="34" charset="0"/>
              </a:rPr>
              <a:t>Power Point Presentations</a:t>
            </a:r>
            <a:endParaRPr lang="en-AU" sz="4000" dirty="0">
              <a:latin typeface="Verdana" pitchFamily="34" charset="0"/>
            </a:endParaRPr>
          </a:p>
        </p:txBody>
      </p:sp>
      <p:pic>
        <p:nvPicPr>
          <p:cNvPr id="1026" name="Picture 2" descr="C:\Documents and Settings\M &amp; W Joyce\Local Settings\Temporary Internet Files\Content.IE5\FUXCLIAK\MM90028387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095" y="3356992"/>
            <a:ext cx="2706993" cy="200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88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0"/>
            <a:ext cx="4402832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AU" sz="3200" dirty="0" smtClean="0">
                <a:latin typeface="Verdana" pitchFamily="34" charset="0"/>
              </a:rPr>
              <a:t>How can you give an effective PowerPoint presentation?</a:t>
            </a:r>
            <a:endParaRPr lang="en-AU" sz="32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5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62880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latin typeface="Verdana" pitchFamily="34" charset="0"/>
              </a:rPr>
              <a:t>Emphasise Content</a:t>
            </a:r>
            <a:endParaRPr lang="en-AU" sz="4000" dirty="0"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3429000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AU" sz="2400" dirty="0" smtClean="0">
                <a:latin typeface="Arial" pitchFamily="34" charset="0"/>
                <a:cs typeface="Arial" pitchFamily="34" charset="0"/>
              </a:rPr>
              <a:t>Spend most of your time researching your topic</a:t>
            </a:r>
          </a:p>
          <a:p>
            <a:endParaRPr lang="en-AU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AU" sz="2400" dirty="0" smtClean="0">
                <a:latin typeface="Arial" pitchFamily="34" charset="0"/>
                <a:cs typeface="Arial" pitchFamily="34" charset="0"/>
              </a:rPr>
              <a:t>Spend  a little time designing your presentation</a:t>
            </a:r>
            <a:endParaRPr lang="en-A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85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344816" cy="2498501"/>
          </a:xfrm>
        </p:spPr>
        <p:txBody>
          <a:bodyPr>
            <a:normAutofit/>
          </a:bodyPr>
          <a:lstStyle/>
          <a:p>
            <a:pPr algn="l"/>
            <a:r>
              <a:rPr lang="en-AU" sz="4000" dirty="0">
                <a:latin typeface="Verdana" pitchFamily="34" charset="0"/>
              </a:rPr>
              <a:t>Consider your audience</a:t>
            </a:r>
            <a:br>
              <a:rPr lang="en-AU" sz="4000" dirty="0">
                <a:latin typeface="Verdana" pitchFamily="34" charset="0"/>
              </a:rPr>
            </a:br>
            <a:endParaRPr lang="en-AU" sz="40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08920"/>
            <a:ext cx="4700016" cy="2472680"/>
          </a:xfrm>
        </p:spPr>
        <p:txBody>
          <a:bodyPr>
            <a:normAutofit fontScale="92500"/>
          </a:bodyPr>
          <a:lstStyle/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Who are they?</a:t>
            </a: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What are you trying to tell them?</a:t>
            </a: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What are you trying to achieve?</a:t>
            </a: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Which communication strategies  will help you achieve your goals?</a:t>
            </a:r>
            <a:endParaRPr lang="en-A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M &amp; W Joyce\Local Settings\Temporary Internet Files\Content.IE5\MPJ16G25\MC90005663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84984"/>
            <a:ext cx="2409651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10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344816" cy="2498501"/>
          </a:xfrm>
        </p:spPr>
        <p:txBody>
          <a:bodyPr>
            <a:normAutofit/>
          </a:bodyPr>
          <a:lstStyle/>
          <a:p>
            <a:r>
              <a:rPr lang="en-AU" sz="4000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Keep Distractions to a </a:t>
            </a:r>
            <a:r>
              <a:rPr lang="en-AU" sz="4000" dirty="0" smtClean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minimum</a:t>
            </a:r>
            <a:r>
              <a:rPr lang="en-AU" sz="4000" dirty="0">
                <a:latin typeface="Verdana" pitchFamily="34" charset="0"/>
              </a:rPr>
              <a:t/>
            </a:r>
            <a:br>
              <a:rPr lang="en-AU" sz="4000" dirty="0">
                <a:latin typeface="Verdana" pitchFamily="34" charset="0"/>
              </a:rPr>
            </a:br>
            <a:endParaRPr lang="en-AU" sz="4000" dirty="0"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08920"/>
            <a:ext cx="4700016" cy="2472680"/>
          </a:xfrm>
        </p:spPr>
        <p:txBody>
          <a:bodyPr>
            <a:normAutofit/>
          </a:bodyPr>
          <a:lstStyle/>
          <a:p>
            <a:r>
              <a:rPr lang="en-AU" sz="2400" dirty="0" smtClean="0">
                <a:solidFill>
                  <a:srgbClr val="FF0000"/>
                </a:solidFill>
                <a:latin typeface="Algerian" pitchFamily="82" charset="0"/>
                <a:cs typeface="Arial" pitchFamily="34" charset="0"/>
              </a:rPr>
              <a:t>It shouldn’t look like this!</a:t>
            </a:r>
            <a:endParaRPr lang="en-AU" sz="2400" dirty="0">
              <a:solidFill>
                <a:srgbClr val="FF0000"/>
              </a:solidFill>
              <a:latin typeface="Algerian" pitchFamily="82" charset="0"/>
              <a:cs typeface="Arial" pitchFamily="34" charset="0"/>
            </a:endParaRPr>
          </a:p>
        </p:txBody>
      </p:sp>
      <p:pic>
        <p:nvPicPr>
          <p:cNvPr id="3074" name="Picture 2" descr="C:\Documents and Settings\M &amp; W Joyce\Local Settings\Temporary Internet Files\Content.IE5\IOUADOSZ\MC9000895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06260"/>
            <a:ext cx="2169778" cy="181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M &amp; W Joyce\Local Settings\Temporary Internet Files\Content.IE5\FUXCLIAK\MC9001977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918" y="3573016"/>
            <a:ext cx="2552402" cy="17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1523"/>
            <a:ext cx="1944215" cy="280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520382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Too busy, too much text, too many irrelevant pictures, text too small.</a:t>
            </a:r>
            <a:endParaRPr lang="en-AU" dirty="0"/>
          </a:p>
        </p:txBody>
      </p:sp>
      <p:pic>
        <p:nvPicPr>
          <p:cNvPr id="3077" name="Picture 5" descr="C:\Documents and Settings\M &amp; W Joyce\Local Settings\Temporary Internet Files\Content.IE5\FUXCLIAK\MC90044145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471523"/>
            <a:ext cx="2743200" cy="101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9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399"/>
            <a:ext cx="6234176" cy="3920687"/>
          </a:xfrm>
        </p:spPr>
        <p:txBody>
          <a:bodyPr/>
          <a:lstStyle/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Choose pictures that support your presentation.</a:t>
            </a:r>
          </a:p>
          <a:p>
            <a:pPr marL="45720" indent="0">
              <a:buNone/>
            </a:pPr>
            <a:endParaRPr lang="en-A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Use a light background with a dark text.</a:t>
            </a:r>
          </a:p>
          <a:p>
            <a:endParaRPr lang="en-A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Use a dark background with a light text.</a:t>
            </a:r>
          </a:p>
          <a:p>
            <a:endParaRPr lang="en-AU" dirty="0"/>
          </a:p>
        </p:txBody>
      </p:sp>
      <p:pic>
        <p:nvPicPr>
          <p:cNvPr id="4098" name="Picture 2" descr="C:\Documents and Settings\M &amp; W Joyce\Local Settings\Temporary Internet Files\Content.IE5\0C0KMP2W\MC90044133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638624" cy="30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92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Reference: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5266928" cy="1459767"/>
          </a:xfrm>
        </p:spPr>
        <p:txBody>
          <a:bodyPr/>
          <a:lstStyle/>
          <a:p>
            <a:pPr algn="l"/>
            <a:r>
              <a:rPr lang="en-A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Steketee</a:t>
            </a:r>
            <a:r>
              <a:rPr lang="en-A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C. (</a:t>
            </a:r>
            <a:r>
              <a:rPr lang="en-A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n.d.</a:t>
            </a:r>
            <a:r>
              <a:rPr lang="en-A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 </a:t>
            </a:r>
            <a:r>
              <a:rPr lang="en-A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Antidotes </a:t>
            </a:r>
            <a:r>
              <a:rPr lang="en-AU" sz="2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A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PowerPoint Poisoning.  </a:t>
            </a:r>
            <a:r>
              <a:rPr lang="en-A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PowerPoint Presentation</a:t>
            </a:r>
            <a:endParaRPr lang="en-A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en-AU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6246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</TotalTime>
  <Words>129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Composite</vt:lpstr>
      <vt:lpstr>Power Point Presentations</vt:lpstr>
      <vt:lpstr>How can you give an effective PowerPoint presentation?</vt:lpstr>
      <vt:lpstr>PowerPoint Presentation</vt:lpstr>
      <vt:lpstr>Consider your audience </vt:lpstr>
      <vt:lpstr>Keep Distractions to a minimum </vt:lpstr>
      <vt:lpstr>PowerPoint Presentation</vt:lpstr>
      <vt:lpstr>Reference: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Presentations</dc:title>
  <dc:creator>M &amp; W Joyce</dc:creator>
  <cp:lastModifiedBy>M &amp; W Joyce</cp:lastModifiedBy>
  <cp:revision>6</cp:revision>
  <dcterms:created xsi:type="dcterms:W3CDTF">2011-04-05T13:02:39Z</dcterms:created>
  <dcterms:modified xsi:type="dcterms:W3CDTF">2011-04-05T13:45:51Z</dcterms:modified>
</cp:coreProperties>
</file>